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6" r:id="rId6"/>
    <p:sldId id="260" r:id="rId7"/>
    <p:sldId id="267" r:id="rId8"/>
    <p:sldId id="261" r:id="rId9"/>
    <p:sldId id="269" r:id="rId10"/>
    <p:sldId id="270" r:id="rId11"/>
    <p:sldId id="262" r:id="rId12"/>
    <p:sldId id="271" r:id="rId13"/>
    <p:sldId id="263" r:id="rId14"/>
    <p:sldId id="265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143" autoAdjust="0"/>
  </p:normalViewPr>
  <p:slideViewPr>
    <p:cSldViewPr>
      <p:cViewPr>
        <p:scale>
          <a:sx n="71" d="100"/>
          <a:sy n="71" d="100"/>
        </p:scale>
        <p:origin x="-4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kk-KZ" dirty="0" smtClean="0"/>
              <a:t>Оқушылар</a:t>
            </a:r>
            <a:r>
              <a:rPr lang="kk-KZ" baseline="0" dirty="0" smtClean="0"/>
              <a:t> ғаламторда қанша уақыт өткізеді</a:t>
            </a:r>
            <a:endParaRPr lang="ru-RU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1"/>
            <c:explosion val="3"/>
          </c:dPt>
          <c:cat>
            <c:strRef>
              <c:f>Лист1!$A$2:$A$4</c:f>
              <c:strCache>
                <c:ptCount val="3"/>
                <c:pt idx="0">
                  <c:v>20-50 мин</c:v>
                </c:pt>
                <c:pt idx="1">
                  <c:v>1-5 сағ</c:v>
                </c:pt>
                <c:pt idx="2">
                  <c:v>Отырмайды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34.800000000000011</c:v>
                </c:pt>
                <c:pt idx="1">
                  <c:v>52.2</c:v>
                </c:pt>
                <c:pt idx="2">
                  <c:v>13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4C389-F60A-452E-8D7E-283423D6D612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D61A8-0F5B-4BEB-88B9-1E175DD8F0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D61A8-0F5B-4BEB-88B9-1E175DD8F0D2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14.02.2018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0" y="548680"/>
            <a:ext cx="8604448" cy="580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05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980728"/>
            <a:ext cx="756084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kk-KZ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Ғаламтордың адамға </a:t>
            </a:r>
          </a:p>
          <a:p>
            <a:pPr algn="ctr"/>
            <a:r>
              <a:rPr lang="kk-KZ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әсері</a:t>
            </a:r>
            <a:endParaRPr lang="ru-RU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pic>
        <p:nvPicPr>
          <p:cNvPr id="1027" name="Picture 3" descr="C:\Program Files\Microsoft Office\MEDIA\CAGCAT10\j028700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636912"/>
            <a:ext cx="2880320" cy="388843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389120"/>
          </a:xfrm>
        </p:spPr>
        <p:txBody>
          <a:bodyPr/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Зерттеу мақсаты: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Ғаламтордың зияны мен пайдасын анықтап, адамдарға жеткізу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Program Files\Microsoft Office\MEDIA\CAGCAT10\j030052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708920"/>
            <a:ext cx="3716610" cy="319628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389120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Көптеген адамдар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әсіресе ғаламтор қолдауншылары, ғаламтордың адамзаттың ең үлкен қолжетістігі екендігімен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келісері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анық.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қалтқысыз ақпарат көзі болуымен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қатар, адамдарға қажет біліммен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сусындауға, қиюы келмес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мәселелердің шешімін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табуға көмектеседі.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Әлемдік тордың жан-жақты, білімді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көзқарасымыз кең болып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көптеген қызықты дүниелерді үйренуімізге себі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мол. 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404664"/>
            <a:ext cx="7885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Ғаламтордың пайдасы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389120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Оған қоса, ғаламтордың тағы бір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артықшылығы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мемлекеттер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құрлықтар арасындағы шекараны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жойып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адамдарға араларындағы қашықтыққа қарамастан бір-бірімен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араласуға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сөйлесуге мүмкіндік беруінде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Тіпті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әлемдік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тор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арқылы әлемнің екі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бұрышындағы адамдар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достасып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махаббатарын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тауып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787208" cy="996720"/>
          </a:xfrm>
        </p:spPr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Интернеттің пайдасы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C:\Documents and Settings\Admin\Рабочий стол\20171118_1615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80727"/>
            <a:ext cx="7704856" cy="53613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157592" cy="12150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Ғаламтордың денсаулыққа зияны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Әрине, ғаламтордың пайдасы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екендігі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даусыз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оның зияны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 аз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Ғаламтордың зиян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жайлы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сөз болғанды ең бірінші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қозғалатын тақырып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ғаламторға тәуелділік.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аңыздан алнған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термин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Ғаламтор қолданушыларының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10%-ы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ғаламторға тәуелді екендігі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ғылыммен дәлелденген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Тіпті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олардың бірқатары ғаламторды үй, тағам,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іспетті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өмірлік маңызды дүние деп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есептейді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Оңтүстік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Корея,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Қытай, және Тайваньда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ғаламторға тәуелділікті ұлттық деңгейдегі мәселе ретінде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қарастырады.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    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Admin\Рабочий стол\20171118_1615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60648"/>
            <a:ext cx="7128792" cy="640871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0289" y="260648"/>
            <a:ext cx="866371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Компьютердің көзге зияны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Десе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ғаламтордың зияны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мұнымен шектелмейді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Компьютер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мониторының алдында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ұзақ уақыт отырудың өзі көзіміздің көруіне теріс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ісер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етсе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компьютер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дұрыс қалыпта отырмағанның салдарынан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қимыл-тірек аппаратымызға зиян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Ғаламтор адамды </a:t>
            </a:r>
            <a:r>
              <a:rPr lang="kk-KZ" sz="4400" dirty="0" smtClean="0"/>
              <a:t>ө</a:t>
            </a:r>
            <a:r>
              <a:rPr lang="kk-KZ" dirty="0" smtClean="0"/>
              <a:t>зіне тартып т</a:t>
            </a:r>
            <a:r>
              <a:rPr lang="kk-KZ" sz="4400" dirty="0" smtClean="0"/>
              <a:t>ә</a:t>
            </a:r>
            <a:r>
              <a:rPr lang="kk-KZ" dirty="0" smtClean="0"/>
              <a:t>уелді болып </a:t>
            </a:r>
            <a:r>
              <a:rPr lang="kk-KZ" sz="4400" dirty="0" smtClean="0"/>
              <a:t>қ</a:t>
            </a:r>
            <a:r>
              <a:rPr lang="kk-KZ" dirty="0" smtClean="0"/>
              <a:t>алуы</a:t>
            </a:r>
            <a:r>
              <a:rPr lang="kk-KZ" sz="4400" dirty="0" smtClean="0"/>
              <a:t>ң</a:t>
            </a:r>
            <a:r>
              <a:rPr lang="kk-KZ" dirty="0" smtClean="0"/>
              <a:t>ыз м</a:t>
            </a:r>
            <a:r>
              <a:rPr lang="kk-KZ" sz="4400" dirty="0" smtClean="0"/>
              <a:t>ү</a:t>
            </a:r>
            <a:r>
              <a:rPr lang="kk-KZ" dirty="0" smtClean="0"/>
              <a:t>мкін</a:t>
            </a:r>
            <a:endParaRPr lang="ru-RU" dirty="0"/>
          </a:p>
        </p:txBody>
      </p:sp>
      <p:pic>
        <p:nvPicPr>
          <p:cNvPr id="4" name="Содержимое 3" descr="20180119_1155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Сонды</a:t>
            </a:r>
            <a:r>
              <a:rPr lang="kk-KZ" sz="4400" dirty="0" smtClean="0"/>
              <a:t>қ</a:t>
            </a:r>
            <a:r>
              <a:rPr lang="kk-KZ" dirty="0" smtClean="0"/>
              <a:t>тан компьютерден </a:t>
            </a:r>
            <a:r>
              <a:rPr lang="kk-KZ" sz="4400" dirty="0" smtClean="0"/>
              <a:t>ү</a:t>
            </a:r>
            <a:r>
              <a:rPr lang="kk-KZ" dirty="0" smtClean="0"/>
              <a:t>зіліс жасап отыры</a:t>
            </a:r>
            <a:r>
              <a:rPr lang="kk-KZ" sz="4400" dirty="0" smtClean="0"/>
              <a:t>ң</a:t>
            </a:r>
            <a:r>
              <a:rPr lang="kk-KZ" dirty="0" smtClean="0"/>
              <a:t>ыз</a:t>
            </a:r>
            <a:endParaRPr lang="ru-RU" dirty="0"/>
          </a:p>
        </p:txBody>
      </p:sp>
      <p:pic>
        <p:nvPicPr>
          <p:cNvPr id="4" name="Содержимое 3" descr="20180112_1223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932824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Адам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психикасына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кері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әсер ететін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ақапараттарды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ғаламтордың зиянды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жағына қоса аламыз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Ғаламтор арқылы алаяқтар жеке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тұлға жайлы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мәлімет алып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оны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өз мақсатына қолдануы мүмкін</a:t>
            </a:r>
            <a:endParaRPr lang="ru-RU" sz="3600" dirty="0"/>
          </a:p>
        </p:txBody>
      </p:sp>
      <p:pic>
        <p:nvPicPr>
          <p:cNvPr id="5" name="Содержимое 4" descr="20180214_1949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2708920"/>
            <a:ext cx="4968552" cy="3543672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476672"/>
            <a:ext cx="5915000" cy="864096"/>
          </a:xfrm>
        </p:spPr>
        <p:txBody>
          <a:bodyPr>
            <a:normAutofit/>
          </a:bodyPr>
          <a:lstStyle/>
          <a:p>
            <a:r>
              <a:rPr lang="kk-KZ" dirty="0" smtClean="0"/>
              <a:t>Диаграмма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2160240"/>
          </a:xfrm>
        </p:spPr>
        <p:txBody>
          <a:bodyPr>
            <a:noAutofit/>
          </a:bodyPr>
          <a:lstStyle/>
          <a:p>
            <a:r>
              <a:rPr lang="ru-RU" sz="3200" dirty="0" err="1" smtClean="0"/>
              <a:t>Әрине, ғаламтордың пайдасы</a:t>
            </a:r>
            <a:r>
              <a:rPr lang="ru-RU" sz="3200" dirty="0" smtClean="0"/>
              <a:t> мен </a:t>
            </a:r>
            <a:r>
              <a:rPr lang="ru-RU" sz="3200" dirty="0" err="1" smtClean="0"/>
              <a:t>зияны</a:t>
            </a:r>
            <a:r>
              <a:rPr lang="ru-RU" sz="3200" dirty="0" smtClean="0"/>
              <a:t> да </a:t>
            </a:r>
            <a:r>
              <a:rPr lang="ru-RU" sz="3200" dirty="0" err="1" smtClean="0"/>
              <a:t>жетерлік</a:t>
            </a:r>
            <a:r>
              <a:rPr lang="ru-RU" sz="3200" dirty="0" smtClean="0"/>
              <a:t>. </a:t>
            </a:r>
            <a:r>
              <a:rPr lang="ru-RU" sz="3200" dirty="0" err="1" smtClean="0"/>
              <a:t>Алайда</a:t>
            </a:r>
            <a:r>
              <a:rPr lang="ru-RU" sz="3200" dirty="0" smtClean="0"/>
              <a:t> </a:t>
            </a:r>
            <a:r>
              <a:rPr lang="ru-RU" sz="3200" dirty="0" err="1" smtClean="0"/>
              <a:t>оның пайдасы</a:t>
            </a:r>
            <a:r>
              <a:rPr lang="ru-RU" sz="3200" dirty="0" smtClean="0"/>
              <a:t> </a:t>
            </a:r>
            <a:r>
              <a:rPr lang="ru-RU" sz="3200" dirty="0" err="1" smtClean="0"/>
              <a:t>басымырақ.</a:t>
            </a:r>
            <a:r>
              <a:rPr lang="ru-RU" sz="3200" dirty="0" smtClean="0"/>
              <a:t> Ал </a:t>
            </a:r>
            <a:r>
              <a:rPr lang="ru-RU" sz="3200" dirty="0" err="1" smtClean="0"/>
              <a:t>егер</a:t>
            </a:r>
            <a:r>
              <a:rPr lang="ru-RU" sz="3200" dirty="0" smtClean="0"/>
              <a:t> </a:t>
            </a:r>
            <a:r>
              <a:rPr lang="ru-RU" sz="3200" dirty="0" err="1" smtClean="0"/>
              <a:t>әр әрекетіңізді ақылға </a:t>
            </a:r>
            <a:r>
              <a:rPr lang="ru-RU" sz="3200" dirty="0" smtClean="0"/>
              <a:t>сала </a:t>
            </a:r>
            <a:r>
              <a:rPr lang="ru-RU" sz="3200" dirty="0" err="1" smtClean="0"/>
              <a:t>отырып</a:t>
            </a:r>
            <a:r>
              <a:rPr lang="ru-RU" sz="3200" dirty="0" smtClean="0"/>
              <a:t> </a:t>
            </a:r>
            <a:r>
              <a:rPr lang="ru-RU" sz="3200" dirty="0" err="1" smtClean="0"/>
              <a:t>жасасаңыз</a:t>
            </a:r>
            <a:r>
              <a:rPr lang="ru-RU" sz="3200" dirty="0" smtClean="0"/>
              <a:t>, </a:t>
            </a:r>
            <a:r>
              <a:rPr lang="ru-RU" sz="3200" dirty="0" err="1" smtClean="0"/>
              <a:t>ғаламтордың зиянын</a:t>
            </a:r>
            <a:r>
              <a:rPr lang="ru-RU" sz="3200" dirty="0" smtClean="0"/>
              <a:t> </a:t>
            </a:r>
            <a:r>
              <a:rPr lang="ru-RU" sz="3200" dirty="0" err="1" smtClean="0"/>
              <a:t>көрмессіз деген</a:t>
            </a:r>
            <a:r>
              <a:rPr lang="ru-RU" sz="3200" dirty="0" smtClean="0"/>
              <a:t> </a:t>
            </a:r>
            <a:r>
              <a:rPr lang="ru-RU" sz="3200" dirty="0" err="1" smtClean="0"/>
              <a:t>пікірдеміз</a:t>
            </a:r>
            <a:r>
              <a:rPr lang="ru-RU" sz="3200" dirty="0" smtClean="0"/>
              <a:t>. </a:t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5" name="Содержимое 4" descr="mem_umnyy_neg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14500" y="2916237"/>
            <a:ext cx="5715000" cy="32004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saratov.gov.ru/upload/iblock/65f/1505831697_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348880"/>
            <a:ext cx="6108957" cy="410445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11560" y="548680"/>
            <a:ext cx="83999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Зерттеу бойынша, біз ғаламтордың зияны</a:t>
            </a: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мен пайдасын анықтадық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20568712">
            <a:off x="1136212" y="846781"/>
            <a:ext cx="63367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Назарларыңызға</a:t>
            </a:r>
          </a:p>
          <a:p>
            <a:pPr algn="ctr"/>
            <a:r>
              <a:rPr lang="kk-K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рахмет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!!!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5604" name="Picture 4" descr="http://www.journaldugeek.com/files/2014/05/tony-stark-600x2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068960"/>
            <a:ext cx="3779912" cy="1944216"/>
          </a:xfrm>
          <a:prstGeom prst="rect">
            <a:avLst/>
          </a:prstGeom>
          <a:noFill/>
        </p:spPr>
      </p:pic>
      <p:pic>
        <p:nvPicPr>
          <p:cNvPr id="25606" name="Picture 6" descr="http://risovach.ru/upload/2017/10/generator/stalin_157371497_orig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068960"/>
            <a:ext cx="1800200" cy="2232248"/>
          </a:xfrm>
          <a:prstGeom prst="rect">
            <a:avLst/>
          </a:prstGeom>
          <a:noFill/>
        </p:spPr>
      </p:pic>
      <p:pic>
        <p:nvPicPr>
          <p:cNvPr id="25608" name="Picture 8" descr="http://risovach.ru/upload/2014/11/generator/mem2_67184323_orig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852936"/>
            <a:ext cx="2736304" cy="22717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108</TotalTime>
  <Words>220</Words>
  <Application>Microsoft Office PowerPoint</Application>
  <PresentationFormat>Экран (4:3)</PresentationFormat>
  <Paragraphs>24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 </vt:lpstr>
      <vt:lpstr>Слайд 2</vt:lpstr>
      <vt:lpstr>Слайд 3</vt:lpstr>
      <vt:lpstr>Слайд 4</vt:lpstr>
      <vt:lpstr>Интернеттің пайдасы</vt:lpstr>
      <vt:lpstr> Ғаламтордың денсаулыққа зияны</vt:lpstr>
      <vt:lpstr>Слайд 7</vt:lpstr>
      <vt:lpstr>Слайд 8</vt:lpstr>
      <vt:lpstr>Ғаламтор адамды өзіне тартып тәуелді болып қалуыңыз мүмкін</vt:lpstr>
      <vt:lpstr>Сондықтан компьютерден үзіліс жасап отырыңыз</vt:lpstr>
      <vt:lpstr>Адам психикасына кері әсер ететін ақапараттарды да ғаламтордың зиянды жағына қоса аламыз. Ғаламтор арқылы алаяқтар жеке тұлға жайлы мәлімет алып, оны өз мақсатына қолдануы мүмкін</vt:lpstr>
      <vt:lpstr>Диаграмма</vt:lpstr>
      <vt:lpstr>Әрине, ғаламтордың пайдасы мен зияны да жетерлік. Алайда оның пайдасы басымырақ. Ал егер әр әрекетіңізді ақылға сала отырып жасасаңыз, ғаламтордың зиянын көрмессіз деген пікірдеміз.  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cp:lastModifiedBy>Admin</cp:lastModifiedBy>
  <cp:revision>16</cp:revision>
  <dcterms:modified xsi:type="dcterms:W3CDTF">2018-02-14T15:06:22Z</dcterms:modified>
</cp:coreProperties>
</file>